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EE1E2-A47E-4F1C-8128-644E20B9B1D7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B3C96-EB46-45A6-BF31-886971271D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HRIJAY\Desktop\Profi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HRIJAY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SHRIJAY</dc:creator>
  <cp:lastModifiedBy>SHRIJAY</cp:lastModifiedBy>
  <cp:revision>2</cp:revision>
  <dcterms:created xsi:type="dcterms:W3CDTF">2024-07-22T08:51:39Z</dcterms:created>
  <dcterms:modified xsi:type="dcterms:W3CDTF">2024-07-22T09:03:35Z</dcterms:modified>
</cp:coreProperties>
</file>